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DC280-4A89-4399-ACA0-5D3330B2F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无限大陆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C0640B-240C-4E3A-8264-77E31B4D7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汇报人：赖彦彰</a:t>
            </a:r>
          </a:p>
        </p:txBody>
      </p:sp>
    </p:spTree>
    <p:extLst>
      <p:ext uri="{BB962C8B-B14F-4D97-AF65-F5344CB8AC3E}">
        <p14:creationId xmlns:p14="http://schemas.microsoft.com/office/powerpoint/2010/main" val="2724605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8A1ED-C480-4738-9788-4476B4FF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用户体验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3102DD-EBD7-4ECB-806E-89EC75870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对于玩法没有详细的说明，后期需要继续增加玩法说明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画面较为单调，人物提示不足，尽量增加多一些地图任务细节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在背景介绍处，文字与背景图片有颜色重叠的地方，后期尝试图片与文字效果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8123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23797-2BFB-452F-AC2F-20DC6711B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50" y="812184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角色背景设定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0125471-DB8D-4824-AA21-0E2594CC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自定义角色设定                                         角色背景介绍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实现角色自我定制以及情景代入                                           </a:t>
            </a:r>
          </a:p>
        </p:txBody>
      </p:sp>
      <p:pic>
        <p:nvPicPr>
          <p:cNvPr id="9" name="图片 8" descr="图片包含 游戏机, 不同, 旧&#10;&#10;描述已自动生成">
            <a:extLst>
              <a:ext uri="{FF2B5EF4-FFF2-40B4-BE49-F238E27FC236}">
                <a16:creationId xmlns:a16="http://schemas.microsoft.com/office/drawing/2014/main" id="{7AF82CC1-D559-45CA-8CEA-4B1C6F4B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43175"/>
            <a:ext cx="4814888" cy="2708375"/>
          </a:xfrm>
          <a:prstGeom prst="rect">
            <a:avLst/>
          </a:prstGeom>
        </p:spPr>
      </p:pic>
      <p:pic>
        <p:nvPicPr>
          <p:cNvPr id="13" name="图片 12" descr="图片包含 室内, 建筑, 照片, 火&#10;&#10;描述已自动生成">
            <a:extLst>
              <a:ext uri="{FF2B5EF4-FFF2-40B4-BE49-F238E27FC236}">
                <a16:creationId xmlns:a16="http://schemas.microsoft.com/office/drawing/2014/main" id="{59AEF445-687F-4403-B563-C9152D1C3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4225"/>
            <a:ext cx="4421911" cy="24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706EB-01B8-4385-9C75-2131AECC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64373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角色剧情对话</a:t>
            </a:r>
          </a:p>
        </p:txBody>
      </p:sp>
      <p:pic>
        <p:nvPicPr>
          <p:cNvPr id="5" name="内容占位符 4" descr="图片包含 照片, 游戏机, 鸟, 不同&#10;&#10;描述已自动生成">
            <a:extLst>
              <a:ext uri="{FF2B5EF4-FFF2-40B4-BE49-F238E27FC236}">
                <a16:creationId xmlns:a16="http://schemas.microsoft.com/office/drawing/2014/main" id="{667C2B6C-6B13-44A9-A2D6-8EF5E963F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211" y="2296765"/>
            <a:ext cx="4126089" cy="2320925"/>
          </a:xfrm>
        </p:spPr>
      </p:pic>
      <p:pic>
        <p:nvPicPr>
          <p:cNvPr id="7" name="图片 6" descr="图片包含 游戏机, 站&#10;&#10;描述已自动生成">
            <a:extLst>
              <a:ext uri="{FF2B5EF4-FFF2-40B4-BE49-F238E27FC236}">
                <a16:creationId xmlns:a16="http://schemas.microsoft.com/office/drawing/2014/main" id="{46747F69-9C04-41F9-85B7-6F84B8F8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" y="2268537"/>
            <a:ext cx="4226456" cy="23773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0CD885-DDDF-49D6-A054-047B9A5DCBC5}"/>
              </a:ext>
            </a:extLst>
          </p:cNvPr>
          <p:cNvSpPr txBox="1"/>
          <p:nvPr/>
        </p:nvSpPr>
        <p:spPr>
          <a:xfrm>
            <a:off x="2338387" y="4986338"/>
            <a:ext cx="7515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沉浸式人物对话，代入剧情内容</a:t>
            </a:r>
          </a:p>
        </p:txBody>
      </p:sp>
    </p:spTree>
    <p:extLst>
      <p:ext uri="{BB962C8B-B14F-4D97-AF65-F5344CB8AC3E}">
        <p14:creationId xmlns:p14="http://schemas.microsoft.com/office/powerpoint/2010/main" val="88882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C6EC2C-D1F5-4EB0-9D3D-DE74EA38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0086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隐藏角色栏</a:t>
            </a:r>
          </a:p>
        </p:txBody>
      </p:sp>
      <p:pic>
        <p:nvPicPr>
          <p:cNvPr id="5" name="内容占位符 4" descr="图片包含 人, 男人, 照片, 山&#10;&#10;描述已自动生成">
            <a:extLst>
              <a:ext uri="{FF2B5EF4-FFF2-40B4-BE49-F238E27FC236}">
                <a16:creationId xmlns:a16="http://schemas.microsoft.com/office/drawing/2014/main" id="{764F8133-3A1A-4273-9242-F7C725160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48" y="2591425"/>
            <a:ext cx="3947424" cy="2242717"/>
          </a:xfrm>
        </p:spPr>
      </p:pic>
      <p:pic>
        <p:nvPicPr>
          <p:cNvPr id="7" name="图片 6" descr="图片包含 室内, 小, 玩具, 狗&#10;&#10;描述已自动生成">
            <a:extLst>
              <a:ext uri="{FF2B5EF4-FFF2-40B4-BE49-F238E27FC236}">
                <a16:creationId xmlns:a16="http://schemas.microsoft.com/office/drawing/2014/main" id="{1DFF6A57-76C8-49D9-96EB-8DCF5F0B5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0" y="2591425"/>
            <a:ext cx="3687604" cy="2223462"/>
          </a:xfrm>
          <a:prstGeom prst="rect">
            <a:avLst/>
          </a:prstGeom>
        </p:spPr>
      </p:pic>
      <p:pic>
        <p:nvPicPr>
          <p:cNvPr id="9" name="图片 8" descr="图片包含 室内, 小, 玩具, 桌子&#10;&#10;描述已自动生成">
            <a:extLst>
              <a:ext uri="{FF2B5EF4-FFF2-40B4-BE49-F238E27FC236}">
                <a16:creationId xmlns:a16="http://schemas.microsoft.com/office/drawing/2014/main" id="{E144561F-E278-4FBA-8B49-D43B5C2B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051" y="2591426"/>
            <a:ext cx="3242173" cy="222346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C97DE8-0F79-4000-92E6-31130614D9C3}"/>
              </a:ext>
            </a:extLst>
          </p:cNvPr>
          <p:cNvSpPr txBox="1"/>
          <p:nvPr/>
        </p:nvSpPr>
        <p:spPr>
          <a:xfrm>
            <a:off x="957263" y="5414963"/>
            <a:ext cx="237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场景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699B6D-832E-480A-94C7-ECF35B28B9A7}"/>
              </a:ext>
            </a:extLst>
          </p:cNvPr>
          <p:cNvSpPr txBox="1"/>
          <p:nvPr/>
        </p:nvSpPr>
        <p:spPr>
          <a:xfrm>
            <a:off x="5157788" y="5382453"/>
            <a:ext cx="270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角色属性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DF64523-F3AB-499A-BCA2-80563944E3F2}"/>
              </a:ext>
            </a:extLst>
          </p:cNvPr>
          <p:cNvSpPr txBox="1"/>
          <p:nvPr/>
        </p:nvSpPr>
        <p:spPr>
          <a:xfrm>
            <a:off x="9215438" y="5414963"/>
            <a:ext cx="237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角色装备</a:t>
            </a:r>
          </a:p>
        </p:txBody>
      </p:sp>
    </p:spTree>
    <p:extLst>
      <p:ext uri="{BB962C8B-B14F-4D97-AF65-F5344CB8AC3E}">
        <p14:creationId xmlns:p14="http://schemas.microsoft.com/office/powerpoint/2010/main" val="329590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B0490-7879-4928-84F9-AA06508A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12" y="1007261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隐藏角色栏</a:t>
            </a:r>
          </a:p>
        </p:txBody>
      </p:sp>
      <p:pic>
        <p:nvPicPr>
          <p:cNvPr id="4" name="内容占位符 3" descr="图片包含 室内, 巴士, 小, 前&#10;&#10;描述已自动生成">
            <a:extLst>
              <a:ext uri="{FF2B5EF4-FFF2-40B4-BE49-F238E27FC236}">
                <a16:creationId xmlns:a16="http://schemas.microsoft.com/office/drawing/2014/main" id="{D7AC9591-923F-4A7D-9F1E-568990790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2627121"/>
            <a:ext cx="3814763" cy="2140700"/>
          </a:xfrm>
          <a:prstGeom prst="rect">
            <a:avLst/>
          </a:prstGeom>
        </p:spPr>
      </p:pic>
      <p:pic>
        <p:nvPicPr>
          <p:cNvPr id="5" name="图片 4" descr="图片包含 室内, 黑色, 电脑, 小&#10;&#10;描述已自动生成">
            <a:extLst>
              <a:ext uri="{FF2B5EF4-FFF2-40B4-BE49-F238E27FC236}">
                <a16:creationId xmlns:a16="http://schemas.microsoft.com/office/drawing/2014/main" id="{2D65A612-28C4-4595-84A7-754C67B4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600" y="2578085"/>
            <a:ext cx="3886930" cy="21897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CC03D1-315B-48B6-BF24-4A3409359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742" y="2659900"/>
            <a:ext cx="3059219" cy="21407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4C082E-DB6D-4B87-BE29-C2742019E089}"/>
              </a:ext>
            </a:extLst>
          </p:cNvPr>
          <p:cNvSpPr txBox="1"/>
          <p:nvPr/>
        </p:nvSpPr>
        <p:spPr>
          <a:xfrm>
            <a:off x="1600200" y="5429250"/>
            <a:ext cx="164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角色技能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8F1059-5341-4193-B0C8-838FF0562913}"/>
              </a:ext>
            </a:extLst>
          </p:cNvPr>
          <p:cNvSpPr txBox="1"/>
          <p:nvPr/>
        </p:nvSpPr>
        <p:spPr>
          <a:xfrm>
            <a:off x="5181046" y="5352306"/>
            <a:ext cx="258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角色任务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5F002C-5DAD-4895-81B1-EC829D62DDB5}"/>
              </a:ext>
            </a:extLst>
          </p:cNvPr>
          <p:cNvSpPr txBox="1"/>
          <p:nvPr/>
        </p:nvSpPr>
        <p:spPr>
          <a:xfrm>
            <a:off x="9454150" y="5298944"/>
            <a:ext cx="2309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角色地图</a:t>
            </a:r>
          </a:p>
        </p:txBody>
      </p:sp>
    </p:spTree>
    <p:extLst>
      <p:ext uri="{BB962C8B-B14F-4D97-AF65-F5344CB8AC3E}">
        <p14:creationId xmlns:p14="http://schemas.microsoft.com/office/powerpoint/2010/main" val="414427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23CF1-5295-43C2-9550-45C3B434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472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战斗界面</a:t>
            </a:r>
          </a:p>
        </p:txBody>
      </p:sp>
      <p:pic>
        <p:nvPicPr>
          <p:cNvPr id="5" name="内容占位符 4" descr="电视游戏的萤幕截图&#10;&#10;描述已自动生成">
            <a:extLst>
              <a:ext uri="{FF2B5EF4-FFF2-40B4-BE49-F238E27FC236}">
                <a16:creationId xmlns:a16="http://schemas.microsoft.com/office/drawing/2014/main" id="{3119280F-E956-4E2B-B71A-9260BF4B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98" y="2852457"/>
            <a:ext cx="4603866" cy="262476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0D18B4-1F01-4FD4-B082-0496F10C9819}"/>
              </a:ext>
            </a:extLst>
          </p:cNvPr>
          <p:cNvSpPr txBox="1"/>
          <p:nvPr/>
        </p:nvSpPr>
        <p:spPr>
          <a:xfrm>
            <a:off x="6886575" y="3041454"/>
            <a:ext cx="3971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动态显示技能使用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攻速决定蓝条快慢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技能伴有冷却回合</a:t>
            </a:r>
          </a:p>
        </p:txBody>
      </p:sp>
    </p:spTree>
    <p:extLst>
      <p:ext uri="{BB962C8B-B14F-4D97-AF65-F5344CB8AC3E}">
        <p14:creationId xmlns:p14="http://schemas.microsoft.com/office/powerpoint/2010/main" val="195916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36967-F21E-4624-A32B-AD1087FB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223" y="638867"/>
            <a:ext cx="5154706" cy="56006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三个开放地图</a:t>
            </a:r>
          </a:p>
        </p:txBody>
      </p:sp>
      <p:pic>
        <p:nvPicPr>
          <p:cNvPr id="7" name="图片 6" descr="图片包含 户外, 自然, 街道, 火&#10;&#10;描述已自动生成">
            <a:extLst>
              <a:ext uri="{FF2B5EF4-FFF2-40B4-BE49-F238E27FC236}">
                <a16:creationId xmlns:a16="http://schemas.microsoft.com/office/drawing/2014/main" id="{7055A6C5-FEA1-40B4-9E18-220B157D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742" y="4081708"/>
            <a:ext cx="3007572" cy="1692833"/>
          </a:xfrm>
          <a:prstGeom prst="rect">
            <a:avLst/>
          </a:prstGeom>
        </p:spPr>
      </p:pic>
      <p:pic>
        <p:nvPicPr>
          <p:cNvPr id="9" name="图片 8" descr="山上的风景&#10;&#10;描述已自动生成">
            <a:extLst>
              <a:ext uri="{FF2B5EF4-FFF2-40B4-BE49-F238E27FC236}">
                <a16:creationId xmlns:a16="http://schemas.microsoft.com/office/drawing/2014/main" id="{B1419A03-14E6-4F66-92F7-756EFECD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7" y="4052225"/>
            <a:ext cx="3335300" cy="1727854"/>
          </a:xfrm>
          <a:prstGeom prst="rect">
            <a:avLst/>
          </a:prstGeom>
        </p:spPr>
      </p:pic>
      <p:pic>
        <p:nvPicPr>
          <p:cNvPr id="11" name="图片 10" descr="建筑与房屋的城市空拍图&#10;&#10;描述已自动生成">
            <a:extLst>
              <a:ext uri="{FF2B5EF4-FFF2-40B4-BE49-F238E27FC236}">
                <a16:creationId xmlns:a16="http://schemas.microsoft.com/office/drawing/2014/main" id="{3131F855-04E9-4BFB-8FE7-113E4C4AE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409" y="2110961"/>
            <a:ext cx="3410333" cy="14881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0FBFE3-069D-4120-BDFB-372D129661BA}"/>
              </a:ext>
            </a:extLst>
          </p:cNvPr>
          <p:cNvSpPr txBox="1"/>
          <p:nvPr/>
        </p:nvSpPr>
        <p:spPr>
          <a:xfrm>
            <a:off x="5029200" y="1694329"/>
            <a:ext cx="148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长安城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128C85-2F05-4200-8B65-A6EA418036F9}"/>
              </a:ext>
            </a:extLst>
          </p:cNvPr>
          <p:cNvSpPr txBox="1"/>
          <p:nvPr/>
        </p:nvSpPr>
        <p:spPr>
          <a:xfrm>
            <a:off x="2147262" y="3682893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起源之地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884BA2-8D03-4182-85BB-A3641A3EDF7A}"/>
              </a:ext>
            </a:extLst>
          </p:cNvPr>
          <p:cNvSpPr txBox="1"/>
          <p:nvPr/>
        </p:nvSpPr>
        <p:spPr>
          <a:xfrm>
            <a:off x="8139953" y="3682893"/>
            <a:ext cx="14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洞穴</a:t>
            </a:r>
          </a:p>
        </p:txBody>
      </p:sp>
    </p:spTree>
    <p:extLst>
      <p:ext uri="{BB962C8B-B14F-4D97-AF65-F5344CB8AC3E}">
        <p14:creationId xmlns:p14="http://schemas.microsoft.com/office/powerpoint/2010/main" val="311766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B0151-2E07-4358-8D02-898D9631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438" y="826472"/>
            <a:ext cx="8610600" cy="1293028"/>
          </a:xfrm>
        </p:spPr>
        <p:txBody>
          <a:bodyPr/>
          <a:lstStyle/>
          <a:p>
            <a:pPr algn="ctr"/>
            <a:r>
              <a:rPr lang="en-US" altLang="zh-CN" dirty="0"/>
              <a:t>App</a:t>
            </a:r>
            <a:r>
              <a:rPr lang="zh-CN" altLang="en-US" dirty="0"/>
              <a:t>开发工作量及难度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5B7AC9-488E-4EB4-9D74-D4A7E187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非技术工作量：</a:t>
            </a:r>
            <a:endParaRPr lang="en-US" altLang="zh-CN" sz="2800" dirty="0"/>
          </a:p>
          <a:p>
            <a:r>
              <a:rPr lang="zh-CN" altLang="en-US" sz="2800" dirty="0"/>
              <a:t>设置战斗机制</a:t>
            </a:r>
            <a:endParaRPr lang="en-US" altLang="zh-CN" sz="2800" dirty="0"/>
          </a:p>
          <a:p>
            <a:r>
              <a:rPr lang="zh-CN" altLang="en-US" sz="2800" dirty="0"/>
              <a:t>不同英雄的技能</a:t>
            </a:r>
            <a:endParaRPr lang="en-US" altLang="zh-CN" sz="2800" dirty="0"/>
          </a:p>
          <a:p>
            <a:r>
              <a:rPr lang="zh-CN" altLang="en-US" sz="2800" dirty="0"/>
              <a:t>数十种装备属性</a:t>
            </a:r>
            <a:endParaRPr lang="en-US" altLang="zh-CN" sz="2800" dirty="0"/>
          </a:p>
          <a:p>
            <a:r>
              <a:rPr lang="zh-CN" altLang="en-US" sz="2800" dirty="0"/>
              <a:t>三个开放地图的剧情等等</a:t>
            </a:r>
            <a:endParaRPr lang="en-US" altLang="zh-CN" sz="2800" dirty="0"/>
          </a:p>
          <a:p>
            <a:r>
              <a:rPr lang="zh-CN" altLang="en-US" sz="2800" dirty="0"/>
              <a:t>查找并修改所需图片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53905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57C26-D421-49C5-85F2-E2739FD0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92948"/>
            <a:ext cx="8610600" cy="1293028"/>
          </a:xfrm>
        </p:spPr>
        <p:txBody>
          <a:bodyPr/>
          <a:lstStyle/>
          <a:p>
            <a:pPr algn="ctr"/>
            <a:r>
              <a:rPr lang="zh-CN" altLang="en-US" dirty="0"/>
              <a:t>技术方面工作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B6E77A-BEF6-4D1D-A5F9-BD1F2045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逐帧动画与自定义</a:t>
            </a:r>
            <a:r>
              <a:rPr lang="en-US" altLang="zh-CN" dirty="0" err="1"/>
              <a:t>PrintTextview</a:t>
            </a:r>
            <a:r>
              <a:rPr lang="zh-CN" altLang="en-US" dirty="0"/>
              <a:t>实现：</a:t>
            </a:r>
            <a:endParaRPr lang="en-US" altLang="zh-CN" dirty="0"/>
          </a:p>
          <a:p>
            <a:r>
              <a:rPr lang="zh-CN" altLang="en-US" dirty="0"/>
              <a:t>动画播放与文字打印效果展现人物故事背景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SQLite</a:t>
            </a:r>
            <a:r>
              <a:rPr lang="zh-CN" altLang="en-US" dirty="0"/>
              <a:t>数据库实现：</a:t>
            </a:r>
            <a:endParaRPr lang="en-US" altLang="zh-CN" dirty="0"/>
          </a:p>
          <a:p>
            <a:r>
              <a:rPr lang="zh-CN" altLang="en-US" dirty="0"/>
              <a:t>技能表、剧情进展表、任务表、属性表、人物表、装备表</a:t>
            </a:r>
            <a:endParaRPr lang="en-US" altLang="zh-CN" dirty="0"/>
          </a:p>
          <a:p>
            <a:r>
              <a:rPr lang="zh-CN" altLang="en-US" dirty="0"/>
              <a:t>在人物剧情完成过程中自动修改表中数据</a:t>
            </a:r>
            <a:endParaRPr lang="en-US" altLang="zh-CN" dirty="0"/>
          </a:p>
          <a:p>
            <a:r>
              <a:rPr lang="zh-CN" altLang="en-US" dirty="0"/>
              <a:t>在人物战斗过程中自动导入属性、技能数据。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AnimatorUpdateListener</a:t>
            </a:r>
            <a:r>
              <a:rPr lang="zh-CN" altLang="en-US" dirty="0"/>
              <a:t>实现动画暂停、继续等效果实现：</a:t>
            </a:r>
            <a:endParaRPr lang="en-US" altLang="zh-CN" dirty="0"/>
          </a:p>
          <a:p>
            <a:r>
              <a:rPr lang="zh-CN" altLang="en-US" dirty="0"/>
              <a:t>人物战斗过程中伴随着蓝条的进度可实现相应操作</a:t>
            </a:r>
          </a:p>
        </p:txBody>
      </p:sp>
    </p:spTree>
    <p:extLst>
      <p:ext uri="{BB962C8B-B14F-4D97-AF65-F5344CB8AC3E}">
        <p14:creationId xmlns:p14="http://schemas.microsoft.com/office/powerpoint/2010/main" val="961656163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65</TotalTime>
  <Words>252</Words>
  <Application>Microsoft Office PowerPoint</Application>
  <PresentationFormat>宽屏</PresentationFormat>
  <Paragraphs>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水汽尾迹</vt:lpstr>
      <vt:lpstr>无限大陆</vt:lpstr>
      <vt:lpstr>角色背景设定</vt:lpstr>
      <vt:lpstr>角色剧情对话</vt:lpstr>
      <vt:lpstr>隐藏角色栏</vt:lpstr>
      <vt:lpstr>隐藏角色栏</vt:lpstr>
      <vt:lpstr>战斗界面</vt:lpstr>
      <vt:lpstr>三个开放地图</vt:lpstr>
      <vt:lpstr>App开发工作量及难度</vt:lpstr>
      <vt:lpstr>技术方面工作</vt:lpstr>
      <vt:lpstr>用户体验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无限大陆</dc:title>
  <dc:creator>彦彰 赖</dc:creator>
  <cp:lastModifiedBy>彦彰 赖</cp:lastModifiedBy>
  <cp:revision>7</cp:revision>
  <dcterms:created xsi:type="dcterms:W3CDTF">2019-12-25T05:10:24Z</dcterms:created>
  <dcterms:modified xsi:type="dcterms:W3CDTF">2019-12-25T06:15:43Z</dcterms:modified>
</cp:coreProperties>
</file>